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1FFE2-7EEC-412C-802C-6711DEB0A98D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00E365-854E-4DD7-A3B8-9E56379337CA}" type="slidenum">
              <a:rPr kumimoji="1" lang="ja-JP" altLang="en-US" smtClean="0"/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5F93F1-D337-477A-B98A-83DE47DDB92A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2EF2D7-A99A-4AC5-BC01-384F23EAC7CE}" type="slidenum">
              <a:rPr kumimoji="1" lang="ja-JP" altLang="en-US" smtClean="0"/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スライドイメージプレースホルダ 1"/>
          <p:cNvSpPr/>
          <p:nvPr>
            <p:ph type="sldImg" idx="2"/>
          </p:nvPr>
        </p:nvSpPr>
        <p:spPr/>
      </p:sp>
      <p:sp>
        <p:nvSpPr>
          <p:cNvPr id="3" name="文字列プレースホルダ 2"/>
          <p:cNvSpPr/>
          <p:nvPr>
            <p:ph type="body" idx="3"/>
          </p:nvPr>
        </p:nvSpPr>
        <p:spPr/>
        <p:txBody>
          <a:bodyPr/>
          <a:p>
            <a:endParaRPr lang="ja-JP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 smtClean="0"/>
              <a:t>マスタ サブタイトルの書式設定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dirty="0" smtClean="0"/>
              <a:t>マスタ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 テキストの書式設定</a:t>
            </a:r>
            <a:endParaRPr kumimoji="1" lang="ja-JP" altLang="en-US" dirty="0" smtClean="0"/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  <a:endParaRPr kumimoji="1" lang="ja-JP" altLang="en-US" dirty="0" smtClean="0"/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8725A-28AD-45F8-B362-09C8E353BCD4}" type="datetimeFigureOut">
              <a:rPr kumimoji="1" lang="ja-JP" altLang="en-US" smtClean="0"/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8928E-AA9A-4D89-BC1F-A2C05AB4BD92}" type="slidenum">
              <a:rPr kumimoji="1" lang="ja-JP" altLang="en-US" smtClean="0"/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テキストボックス 4"/>
          <p:cNvSpPr txBox="1"/>
          <p:nvPr/>
        </p:nvSpPr>
        <p:spPr>
          <a:xfrm>
            <a:off x="285115" y="666115"/>
            <a:ext cx="8329295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/>
              <a:t>当該サイトのスマホ対応画面が実現できていない。</a:t>
            </a:r>
            <a:endParaRPr lang="ja-JP" altLang="en-US"/>
          </a:p>
          <a:p>
            <a:r>
              <a:rPr lang="ja-JP" altLang="en-US"/>
              <a:t>その為、今回、ホームページをスマホ対応させる</a:t>
            </a:r>
            <a:r>
              <a:rPr lang="ja-JP" altLang="en-US"/>
              <a:t>。</a:t>
            </a:r>
            <a:endParaRPr lang="ja-JP" altLang="en-US"/>
          </a:p>
        </p:txBody>
      </p:sp>
      <p:cxnSp>
        <p:nvCxnSpPr>
          <p:cNvPr id="6" name="直線コネクタ 5"/>
          <p:cNvCxnSpPr/>
          <p:nvPr/>
        </p:nvCxnSpPr>
        <p:spPr>
          <a:xfrm flipV="1">
            <a:off x="31115" y="634365"/>
            <a:ext cx="12171045" cy="107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/>
          <p:cNvCxnSpPr/>
          <p:nvPr/>
        </p:nvCxnSpPr>
        <p:spPr>
          <a:xfrm flipV="1">
            <a:off x="-21590" y="6476365"/>
            <a:ext cx="12171045" cy="107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フッタープレースホルダ 7"/>
          <p:cNvSpPr>
            <a:spLocks noGrp="1"/>
          </p:cNvSpPr>
          <p:nvPr>
            <p:ph type="ftr" sz="quarter" idx="11"/>
          </p:nvPr>
        </p:nvSpPr>
        <p:spPr>
          <a:xfrm>
            <a:off x="7225030" y="6483985"/>
            <a:ext cx="4960620" cy="365125"/>
          </a:xfrm>
        </p:spPr>
        <p:txBody>
          <a:bodyPr/>
          <a:p>
            <a:r>
              <a:rPr kumimoji="1" lang="en-US" altLang="ja-JP"/>
              <a:t>2016 </a:t>
            </a:r>
            <a:r>
              <a:rPr kumimoji="1" lang="ja-JP" altLang="en-US"/>
              <a:t>InterNous.,Inc.</a:t>
            </a:r>
            <a:endParaRPr kumimoji="1" lang="ja-JP" altLang="en-US"/>
          </a:p>
        </p:txBody>
      </p:sp>
      <p:sp>
        <p:nvSpPr>
          <p:cNvPr id="9" name="テキストボックス 8"/>
          <p:cNvSpPr txBox="1"/>
          <p:nvPr/>
        </p:nvSpPr>
        <p:spPr>
          <a:xfrm>
            <a:off x="163195" y="257175"/>
            <a:ext cx="115995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ja-JP" altLang="en-US" b="1"/>
              <a:t>案件番号</a:t>
            </a:r>
            <a:r>
              <a:rPr lang="en-US" altLang="ja-JP" b="1"/>
              <a:t>-0014 Chikezon</a:t>
            </a:r>
            <a:r>
              <a:rPr lang="ja-JP" altLang="en-US" b="1"/>
              <a:t>ホームページ、スマホ対応化</a:t>
            </a:r>
            <a:r>
              <a:rPr lang="en-US" altLang="ja-JP"/>
              <a:t> </a:t>
            </a:r>
            <a:endParaRPr lang="en-US" altLang="ja-JP"/>
          </a:p>
        </p:txBody>
      </p:sp>
      <p:sp>
        <p:nvSpPr>
          <p:cNvPr id="4" name="角丸四角形 3"/>
          <p:cNvSpPr/>
          <p:nvPr/>
        </p:nvSpPr>
        <p:spPr>
          <a:xfrm>
            <a:off x="8800465" y="1392555"/>
            <a:ext cx="3176905" cy="48482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15" name="楕円 14"/>
          <p:cNvSpPr/>
          <p:nvPr/>
        </p:nvSpPr>
        <p:spPr>
          <a:xfrm>
            <a:off x="10161905" y="5702300"/>
            <a:ext cx="501650" cy="44196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ja-JP" altLang="en-US"/>
          </a:p>
        </p:txBody>
      </p:sp>
      <p:sp>
        <p:nvSpPr>
          <p:cNvPr id="19" name="左右矢印 18"/>
          <p:cNvSpPr/>
          <p:nvPr/>
        </p:nvSpPr>
        <p:spPr>
          <a:xfrm>
            <a:off x="6069330" y="2862580"/>
            <a:ext cx="2506345" cy="143319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ja-JP" altLang="en-US"/>
          </a:p>
        </p:txBody>
      </p:sp>
      <p:pic>
        <p:nvPicPr>
          <p:cNvPr id="3" name="図形 2" descr="a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245" y="1412875"/>
            <a:ext cx="5518785" cy="4961255"/>
          </a:xfrm>
          <a:prstGeom prst="rect">
            <a:avLst/>
          </a:prstGeom>
        </p:spPr>
      </p:pic>
      <p:pic>
        <p:nvPicPr>
          <p:cNvPr id="10" name="図形 9" descr="a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7470" y="1670685"/>
            <a:ext cx="2790190" cy="39103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</Words>
  <Application>Kingsoft Office WPP</Application>
  <PresentationFormat>宽屏</PresentationFormat>
  <Paragraphs>7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Office テーマ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internous</dc:creator>
  <cp:lastModifiedBy>internous</cp:lastModifiedBy>
  <cp:revision>7</cp:revision>
  <dcterms:created xsi:type="dcterms:W3CDTF">2016-03-28T10:14:00Z</dcterms:created>
  <dcterms:modified xsi:type="dcterms:W3CDTF">2016-05-23T05:59:42Z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1041-10.8.0.5423</vt:lpwstr>
  </property>
</Properties>
</file>

<file path=docProps/thumbnail.jpeg>
</file>